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319" r:id="rId6"/>
    <p:sldId id="327" r:id="rId7"/>
    <p:sldId id="322" r:id="rId8"/>
    <p:sldId id="323" r:id="rId9"/>
    <p:sldId id="325" r:id="rId10"/>
    <p:sldId id="326" r:id="rId11"/>
    <p:sldId id="294" r:id="rId12"/>
    <p:sldId id="307" r:id="rId13"/>
    <p:sldId id="25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716557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19" autoAdjust="0"/>
    <p:restoredTop sz="95646" autoAdjust="0"/>
  </p:normalViewPr>
  <p:slideViewPr>
    <p:cSldViewPr snapToGrid="0">
      <p:cViewPr varScale="1">
        <p:scale>
          <a:sx n="89" d="100"/>
          <a:sy n="89" d="100"/>
        </p:scale>
        <p:origin x="152" y="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02/07/2024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6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9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02/01/2024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blog.wycliffeassociates.org/hs-fs/hubfs/man%20on%20a%20mission.jpg?width=1200&amp;name=man%20on%20a%20mission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https://blog.wycliffeassociates.org/hs-fs/hubfs/Blog%202018/Myanmar%20Bible%20Dedication%20Collage.jpg?width=1200&amp;name=Myanmar%20Bible%20Dedication%20Collage.jpg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486116"/>
            <a:ext cx="8813508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Community Acceptance and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14D7-060A-0922-3811-084F16D7B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4001" b="7768"/>
          <a:stretch/>
        </p:blipFill>
        <p:spPr>
          <a:xfrm>
            <a:off x="1" y="1855880"/>
            <a:ext cx="9144000" cy="47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FB4C4F-2595-E991-C83B-DC1FECA2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60445"/>
            <a:ext cx="14752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8" descr="A picture containing person, outdoor, group, crowd&#10;&#10;Description automatically generated">
            <a:extLst>
              <a:ext uri="{FF2B5EF4-FFF2-40B4-BE49-F238E27FC236}">
                <a16:creationId xmlns:a16="http://schemas.microsoft.com/office/drawing/2014/main" id="{36493041-58D5-1660-D6C8-8A647B4A6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0986" r="18945"/>
          <a:stretch>
            <a:fillRect/>
          </a:stretch>
        </p:blipFill>
        <p:spPr bwMode="auto">
          <a:xfrm>
            <a:off x="-1" y="235796"/>
            <a:ext cx="4283861" cy="30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33AE57AC-B27C-0335-1D27-324BBA49F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96" y="231067"/>
            <a:ext cx="4468692" cy="3019938"/>
          </a:xfrm>
          <a:prstGeom prst="rect">
            <a:avLst/>
          </a:prstGeom>
        </p:spPr>
      </p:pic>
      <p:pic>
        <p:nvPicPr>
          <p:cNvPr id="10" name="Picture 9" descr="A person with a stack of books&#10;&#10;Description automatically generated">
            <a:extLst>
              <a:ext uri="{FF2B5EF4-FFF2-40B4-BE49-F238E27FC236}">
                <a16:creationId xmlns:a16="http://schemas.microsoft.com/office/drawing/2014/main" id="{662B6375-E64C-8FE2-0C9F-D2C136B623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15350" r="3582" b="8693"/>
          <a:stretch/>
        </p:blipFill>
        <p:spPr>
          <a:xfrm>
            <a:off x="4632132" y="3302229"/>
            <a:ext cx="4412194" cy="3324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E645-7C77-6A82-BAF2-DAFC8544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4942" r="70306" b="41231"/>
          <a:stretch/>
        </p:blipFill>
        <p:spPr>
          <a:xfrm>
            <a:off x="24712" y="3296913"/>
            <a:ext cx="4230732" cy="3388311"/>
          </a:xfrm>
          <a:prstGeom prst="rect">
            <a:avLst/>
          </a:prstGeom>
          <a:ln w="57150">
            <a:noFill/>
          </a:ln>
        </p:spPr>
      </p:pic>
      <p:pic>
        <p:nvPicPr>
          <p:cNvPr id="9" name="Picture 8" descr="A person using a tablet&#10;&#10;Description automatically generated">
            <a:extLst>
              <a:ext uri="{FF2B5EF4-FFF2-40B4-BE49-F238E27FC236}">
                <a16:creationId xmlns:a16="http://schemas.microsoft.com/office/drawing/2014/main" id="{E1728CAB-1B80-1A1B-6DD4-C3C94C49C4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30" y="231067"/>
            <a:ext cx="4468692" cy="3019938"/>
          </a:xfrm>
          <a:prstGeom prst="rect">
            <a:avLst/>
          </a:prstGeom>
        </p:spPr>
      </p:pic>
      <p:pic>
        <p:nvPicPr>
          <p:cNvPr id="12" name="Picture 11" descr="A person with a stack of books&#10;&#10;Description automatically generated">
            <a:extLst>
              <a:ext uri="{FF2B5EF4-FFF2-40B4-BE49-F238E27FC236}">
                <a16:creationId xmlns:a16="http://schemas.microsoft.com/office/drawing/2014/main" id="{E15F0666-2212-92A8-9136-E459EAAA2A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15350" r="3582" b="7239"/>
          <a:stretch/>
        </p:blipFill>
        <p:spPr>
          <a:xfrm>
            <a:off x="4632132" y="3270131"/>
            <a:ext cx="4412194" cy="3388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67E152-1ADE-1F11-26F2-6A5B3F74B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4942" r="70306" b="41231"/>
          <a:stretch/>
        </p:blipFill>
        <p:spPr>
          <a:xfrm>
            <a:off x="15497" y="3294333"/>
            <a:ext cx="4268363" cy="3418449"/>
          </a:xfrm>
          <a:prstGeom prst="rect">
            <a:avLst/>
          </a:prstGeom>
          <a:ln w="57150">
            <a:noFill/>
          </a:ln>
        </p:spPr>
      </p:pic>
      <p:pic>
        <p:nvPicPr>
          <p:cNvPr id="18" name="Picture 28" descr="A picture containing person, outdoor, group, crowd&#10;&#10;Description automatically generated">
            <a:extLst>
              <a:ext uri="{FF2B5EF4-FFF2-40B4-BE49-F238E27FC236}">
                <a16:creationId xmlns:a16="http://schemas.microsoft.com/office/drawing/2014/main" id="{575692CB-C73B-4B0F-C0BB-E0FE527FA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0986" r="18945"/>
          <a:stretch>
            <a:fillRect/>
          </a:stretch>
        </p:blipFill>
        <p:spPr bwMode="auto">
          <a:xfrm>
            <a:off x="-2578" y="233216"/>
            <a:ext cx="4293402" cy="30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82BFE2-F5F8-DEB7-B8C4-7B95F380A258}"/>
              </a:ext>
            </a:extLst>
          </p:cNvPr>
          <p:cNvSpPr txBox="1"/>
          <p:nvPr/>
        </p:nvSpPr>
        <p:spPr>
          <a:xfrm>
            <a:off x="2213945" y="2568071"/>
            <a:ext cx="4716110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What expectations does your community have for sacred material?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602E69-E084-5A4E-E822-F64171FD4DC5}"/>
              </a:ext>
            </a:extLst>
          </p:cNvPr>
          <p:cNvSpPr/>
          <p:nvPr/>
        </p:nvSpPr>
        <p:spPr>
          <a:xfrm>
            <a:off x="2952090" y="1519699"/>
            <a:ext cx="308856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Corinthians 9:22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3F717-656C-58F3-8B4F-432CC2BEDB41}"/>
              </a:ext>
            </a:extLst>
          </p:cNvPr>
          <p:cNvSpPr txBox="1"/>
          <p:nvPr/>
        </p:nvSpPr>
        <p:spPr>
          <a:xfrm>
            <a:off x="1770927" y="4095616"/>
            <a:ext cx="53590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Have you considered whom the community would accept as translators and participants?</a:t>
            </a:r>
          </a:p>
        </p:txBody>
      </p:sp>
    </p:spTree>
    <p:extLst>
      <p:ext uri="{BB962C8B-B14F-4D97-AF65-F5344CB8AC3E}">
        <p14:creationId xmlns:p14="http://schemas.microsoft.com/office/powerpoint/2010/main" val="38499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20966-0A79-548A-035D-CA1A90394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A66024-F4DE-F1CC-40FE-482D02D651B4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D0F49D9-D573-DC5D-3C69-71FE8FBC8E22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7D2D-F3E5-5BD8-D88F-60F865CB797D}"/>
              </a:ext>
            </a:extLst>
          </p:cNvPr>
          <p:cNvSpPr txBox="1"/>
          <p:nvPr/>
        </p:nvSpPr>
        <p:spPr>
          <a:xfrm>
            <a:off x="2999014" y="1416437"/>
            <a:ext cx="3145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MS Mincho" panose="02020609040205080304" pitchFamily="49" charset="-128"/>
              </a:rPr>
              <a:t>Use the white board to record characteristics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EB589-6AC7-8EA7-5E0D-4006D6522321}"/>
              </a:ext>
            </a:extLst>
          </p:cNvPr>
          <p:cNvSpPr txBox="1"/>
          <p:nvPr/>
        </p:nvSpPr>
        <p:spPr>
          <a:xfrm>
            <a:off x="1871663" y="4013010"/>
            <a:ext cx="5343525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What characteristics are expected? What would be accepted?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4ED89B-C6D6-03A5-1D47-59E57EA81B19}"/>
              </a:ext>
            </a:extLst>
          </p:cNvPr>
          <p:cNvSpPr/>
          <p:nvPr/>
        </p:nvSpPr>
        <p:spPr>
          <a:xfrm>
            <a:off x="3056425" y="5306649"/>
            <a:ext cx="308856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Thessalonians 2:13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F6C77F-A4F3-A13F-C468-C3EE77828B6F}"/>
              </a:ext>
            </a:extLst>
          </p:cNvPr>
          <p:cNvSpPr/>
          <p:nvPr/>
        </p:nvSpPr>
        <p:spPr>
          <a:xfrm>
            <a:off x="580773" y="5869413"/>
            <a:ext cx="1729944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DA616C-3280-4ECA-1B84-C6E910870D67}"/>
              </a:ext>
            </a:extLst>
          </p:cNvPr>
          <p:cNvSpPr/>
          <p:nvPr/>
        </p:nvSpPr>
        <p:spPr>
          <a:xfrm>
            <a:off x="3062087" y="5869413"/>
            <a:ext cx="311868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Printing &amp; paper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BB9634-14DC-E866-3358-17BA6B69DAC2}"/>
              </a:ext>
            </a:extLst>
          </p:cNvPr>
          <p:cNvSpPr/>
          <p:nvPr/>
        </p:nvSpPr>
        <p:spPr>
          <a:xfrm>
            <a:off x="6901000" y="5869413"/>
            <a:ext cx="1600437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</a:t>
            </a:r>
          </a:p>
        </p:txBody>
      </p:sp>
    </p:spTree>
    <p:extLst>
      <p:ext uri="{BB962C8B-B14F-4D97-AF65-F5344CB8AC3E}">
        <p14:creationId xmlns:p14="http://schemas.microsoft.com/office/powerpoint/2010/main" val="41671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  <p:bldP spid="2" grpId="0" animBg="1"/>
      <p:bldP spid="3" grpId="0" animBg="1"/>
      <p:bldP spid="3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824670"/>
            <a:ext cx="881350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is Accessibility different from Acceptability?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84DE7-FA9D-7137-ACAF-6A8362A94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150"/>
          <a:stretch/>
        </p:blipFill>
        <p:spPr>
          <a:xfrm>
            <a:off x="0" y="2125362"/>
            <a:ext cx="5758580" cy="4497862"/>
          </a:xfrm>
          <a:prstGeom prst="rect">
            <a:avLst/>
          </a:prstGeom>
        </p:spPr>
      </p:pic>
      <p:pic>
        <p:nvPicPr>
          <p:cNvPr id="5" name="Picture 4" descr="A person handing a child a document to a group of people&#10;&#10;Description automatically generated with low confidence">
            <a:extLst>
              <a:ext uri="{FF2B5EF4-FFF2-40B4-BE49-F238E27FC236}">
                <a16:creationId xmlns:a16="http://schemas.microsoft.com/office/drawing/2014/main" id="{17CDE228-31C0-AA57-5B1D-EB7123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2" t="2546" r="16124" b="-1"/>
          <a:stretch/>
        </p:blipFill>
        <p:spPr>
          <a:xfrm>
            <a:off x="5857103" y="2125363"/>
            <a:ext cx="3286897" cy="44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with laptops&#10;&#10;Description automatically generated">
            <a:extLst>
              <a:ext uri="{FF2B5EF4-FFF2-40B4-BE49-F238E27FC236}">
                <a16:creationId xmlns:a16="http://schemas.microsoft.com/office/drawing/2014/main" id="{F3C1EAAC-1497-0EC0-1B75-7B85D154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7"/>
          <a:stretch/>
        </p:blipFill>
        <p:spPr>
          <a:xfrm>
            <a:off x="686694" y="388835"/>
            <a:ext cx="4020458" cy="3406019"/>
          </a:xfrm>
          <a:prstGeom prst="rect">
            <a:avLst/>
          </a:prstGeom>
        </p:spPr>
      </p:pic>
      <p:pic>
        <p:nvPicPr>
          <p:cNvPr id="16" name="Picture 15" descr="A person wearing headphones sitting at a table&#10;&#10;Description automatically generated">
            <a:extLst>
              <a:ext uri="{FF2B5EF4-FFF2-40B4-BE49-F238E27FC236}">
                <a16:creationId xmlns:a16="http://schemas.microsoft.com/office/drawing/2014/main" id="{D616DF8C-DF09-B1DA-F6F2-76B1CEBC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15" y="388835"/>
            <a:ext cx="2870200" cy="3835400"/>
          </a:xfrm>
          <a:prstGeom prst="rect">
            <a:avLst/>
          </a:prstGeom>
        </p:spPr>
      </p:pic>
      <p:pic>
        <p:nvPicPr>
          <p:cNvPr id="14" name="Picture 13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8EEFEFC9-C991-C8C4-45FA-8E6312CE8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88" y="2494133"/>
            <a:ext cx="5255216" cy="2956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D9B10-6BE4-BE97-8ECF-50788811DBE0}"/>
              </a:ext>
            </a:extLst>
          </p:cNvPr>
          <p:cNvSpPr txBox="1"/>
          <p:nvPr/>
        </p:nvSpPr>
        <p:spPr>
          <a:xfrm>
            <a:off x="1621824" y="5619633"/>
            <a:ext cx="5900351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How will Scripture be </a:t>
            </a:r>
            <a:b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made available?</a:t>
            </a:r>
          </a:p>
        </p:txBody>
      </p:sp>
    </p:spTree>
    <p:extLst>
      <p:ext uri="{BB962C8B-B14F-4D97-AF65-F5344CB8AC3E}">
        <p14:creationId xmlns:p14="http://schemas.microsoft.com/office/powerpoint/2010/main" val="42311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FB4C4F-2595-E991-C83B-DC1FECA2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60445"/>
            <a:ext cx="14752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33AE57AC-B27C-0335-1D27-324BBA49F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07633"/>
            <a:ext cx="4468692" cy="3019938"/>
          </a:xfrm>
          <a:prstGeom prst="rect">
            <a:avLst/>
          </a:prstGeom>
        </p:spPr>
      </p:pic>
      <p:pic>
        <p:nvPicPr>
          <p:cNvPr id="9" name="Picture 8" descr="A person using a tablet&#10;&#10;Description automatically generated">
            <a:extLst>
              <a:ext uri="{FF2B5EF4-FFF2-40B4-BE49-F238E27FC236}">
                <a16:creationId xmlns:a16="http://schemas.microsoft.com/office/drawing/2014/main" id="{E1728CAB-1B80-1A1B-6DD4-C3C94C49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" y="3696840"/>
            <a:ext cx="4468692" cy="3019938"/>
          </a:xfrm>
          <a:prstGeom prst="rect">
            <a:avLst/>
          </a:prstGeom>
        </p:spPr>
      </p:pic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8FB9DE06-8C19-9518-A554-16A978AA04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1" t="13166" r="15776" b="58903"/>
          <a:stretch/>
        </p:blipFill>
        <p:spPr>
          <a:xfrm>
            <a:off x="5202195" y="3686048"/>
            <a:ext cx="3941805" cy="3041523"/>
          </a:xfrm>
          <a:prstGeom prst="rect">
            <a:avLst/>
          </a:prstGeom>
          <a:ln w="57150">
            <a:noFill/>
          </a:ln>
        </p:spPr>
      </p:pic>
      <p:pic>
        <p:nvPicPr>
          <p:cNvPr id="5" name="Picture 4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DCDBF14C-7401-5FAF-0A78-6414233DD2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1" t="13166" r="15776" b="58903"/>
          <a:stretch/>
        </p:blipFill>
        <p:spPr>
          <a:xfrm>
            <a:off x="5192425" y="3686048"/>
            <a:ext cx="3941805" cy="3041523"/>
          </a:xfrm>
          <a:prstGeom prst="rect">
            <a:avLst/>
          </a:prstGeom>
          <a:ln w="57150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40FE6F1-86D8-33DD-6302-115F29ECF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30" descr="Myanmar Bible Dedication Collage">
            <a:extLst>
              <a:ext uri="{FF2B5EF4-FFF2-40B4-BE49-F238E27FC236}">
                <a16:creationId xmlns:a16="http://schemas.microsoft.com/office/drawing/2014/main" id="{595F3C34-E396-7FC0-3F78-D18280E9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9" t="394"/>
          <a:stretch>
            <a:fillRect/>
          </a:stretch>
        </p:blipFill>
        <p:spPr bwMode="auto">
          <a:xfrm>
            <a:off x="-4885" y="226215"/>
            <a:ext cx="3092736" cy="315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B32E0-ABB5-2B92-5368-5EBE8909D0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3" t="36081" r="19145" b="12482"/>
          <a:stretch/>
        </p:blipFill>
        <p:spPr>
          <a:xfrm>
            <a:off x="3565942" y="235432"/>
            <a:ext cx="5578058" cy="3041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24953-B9AF-5E72-57DF-C66AB7176D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3" t="36081" r="19145" b="12482"/>
          <a:stretch/>
        </p:blipFill>
        <p:spPr>
          <a:xfrm>
            <a:off x="3549602" y="235902"/>
            <a:ext cx="5578058" cy="3041518"/>
          </a:xfrm>
          <a:prstGeom prst="rect">
            <a:avLst/>
          </a:prstGeom>
        </p:spPr>
      </p:pic>
      <p:pic>
        <p:nvPicPr>
          <p:cNvPr id="21" name="Picture 30" descr="Myanmar Bible Dedication Collage">
            <a:extLst>
              <a:ext uri="{FF2B5EF4-FFF2-40B4-BE49-F238E27FC236}">
                <a16:creationId xmlns:a16="http://schemas.microsoft.com/office/drawing/2014/main" id="{CB7434E9-A689-E81C-5913-2EED17464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9" t="394"/>
          <a:stretch>
            <a:fillRect/>
          </a:stretch>
        </p:blipFill>
        <p:spPr bwMode="auto">
          <a:xfrm>
            <a:off x="8033" y="223635"/>
            <a:ext cx="3092736" cy="315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A9CE0-02B9-0F99-A827-2E8FDDC56F1E}"/>
              </a:ext>
            </a:extLst>
          </p:cNvPr>
          <p:cNvSpPr txBox="1"/>
          <p:nvPr/>
        </p:nvSpPr>
        <p:spPr>
          <a:xfrm>
            <a:off x="2058380" y="3204560"/>
            <a:ext cx="471611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Have you talked to the community about this?</a:t>
            </a:r>
          </a:p>
        </p:txBody>
      </p:sp>
    </p:spTree>
    <p:extLst>
      <p:ext uri="{BB962C8B-B14F-4D97-AF65-F5344CB8AC3E}">
        <p14:creationId xmlns:p14="http://schemas.microsoft.com/office/powerpoint/2010/main" val="18585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411453" y="2729691"/>
            <a:ext cx="4321094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Have you chosen the type of translation?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5E31FE-E808-F0DA-5AAD-A3D22CCDF1DF}"/>
              </a:ext>
            </a:extLst>
          </p:cNvPr>
          <p:cNvSpPr/>
          <p:nvPr/>
        </p:nvSpPr>
        <p:spPr>
          <a:xfrm>
            <a:off x="580773" y="5869413"/>
            <a:ext cx="1729944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1619E0-2A24-E78F-984D-2CB8DA088C42}"/>
              </a:ext>
            </a:extLst>
          </p:cNvPr>
          <p:cNvSpPr/>
          <p:nvPr/>
        </p:nvSpPr>
        <p:spPr>
          <a:xfrm>
            <a:off x="3243606" y="5869413"/>
            <a:ext cx="2656788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online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DC6AE-B9E1-B26B-80A6-73B6CC751946}"/>
              </a:ext>
            </a:extLst>
          </p:cNvPr>
          <p:cNvSpPr/>
          <p:nvPr/>
        </p:nvSpPr>
        <p:spPr>
          <a:xfrm>
            <a:off x="6901000" y="5869413"/>
            <a:ext cx="1600437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37217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MS Mincho" panose="02020609040205080304" pitchFamily="49" charset="-128"/>
              </a:rPr>
              <a:t>Think things through together.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3828344"/>
            <a:ext cx="2922816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Discuss questions for your type of translation.</a:t>
            </a:r>
            <a:endParaRPr lang="en-US" sz="2400" b="1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technology?</a:t>
            </a:r>
          </a:p>
        </p:txBody>
      </p:sp>
      <p:pic>
        <p:nvPicPr>
          <p:cNvPr id="16" name="Picture 15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DD2BCC5E-0E6F-1C6D-5625-426F5CF7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2230" r="15776" b="58829"/>
          <a:stretch/>
        </p:blipFill>
        <p:spPr>
          <a:xfrm>
            <a:off x="165335" y="2642389"/>
            <a:ext cx="2151397" cy="2298181"/>
          </a:xfrm>
          <a:prstGeom prst="rect">
            <a:avLst/>
          </a:prstGeom>
          <a:ln w="57150">
            <a:noFill/>
          </a:ln>
        </p:spPr>
      </p:pic>
      <p:pic>
        <p:nvPicPr>
          <p:cNvPr id="19" name="Picture 18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5D3F1E60-86AA-F6BE-8722-3F70A352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t="7276" r="17803" b="5869"/>
          <a:stretch/>
        </p:blipFill>
        <p:spPr>
          <a:xfrm>
            <a:off x="411729" y="1220600"/>
            <a:ext cx="1905003" cy="1512556"/>
          </a:xfrm>
          <a:prstGeom prst="rect">
            <a:avLst/>
          </a:prstGeom>
        </p:spPr>
      </p:pic>
      <p:pic>
        <p:nvPicPr>
          <p:cNvPr id="15" name="Picture 14" descr="A sign with text on it&#10;&#10;Description automatically generated">
            <a:extLst>
              <a:ext uri="{FF2B5EF4-FFF2-40B4-BE49-F238E27FC236}">
                <a16:creationId xmlns:a16="http://schemas.microsoft.com/office/drawing/2014/main" id="{7122E059-99A0-1AB4-8940-3FCD69F4D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4" r="6425" b="-1"/>
          <a:stretch/>
        </p:blipFill>
        <p:spPr>
          <a:xfrm>
            <a:off x="5173771" y="2331717"/>
            <a:ext cx="1680066" cy="2287804"/>
          </a:xfrm>
          <a:prstGeom prst="rect">
            <a:avLst/>
          </a:prstGeom>
        </p:spPr>
      </p:pic>
      <p:pic>
        <p:nvPicPr>
          <p:cNvPr id="6" name="Content Placeholder 4" descr="A blue passport with gold writing&#10;&#10;Description automatically generated">
            <a:extLst>
              <a:ext uri="{FF2B5EF4-FFF2-40B4-BE49-F238E27FC236}">
                <a16:creationId xmlns:a16="http://schemas.microsoft.com/office/drawing/2014/main" id="{94C5F6F1-FC66-75B6-5EA6-050B19411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3" r="3059" b="-1"/>
          <a:stretch/>
        </p:blipFill>
        <p:spPr>
          <a:xfrm>
            <a:off x="6570197" y="3147370"/>
            <a:ext cx="1689902" cy="2266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5542BC-9E9D-A443-2327-C7D8AE2A5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46" t="18144"/>
          <a:stretch/>
        </p:blipFill>
        <p:spPr>
          <a:xfrm>
            <a:off x="2146909" y="2456795"/>
            <a:ext cx="2932328" cy="1512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0D790C-4DA0-33F0-D485-39DC54E237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8179" r="32431" b="21212"/>
          <a:stretch/>
        </p:blipFill>
        <p:spPr>
          <a:xfrm>
            <a:off x="2929592" y="3345254"/>
            <a:ext cx="2149645" cy="1999016"/>
          </a:xfrm>
          <a:prstGeom prst="rect">
            <a:avLst/>
          </a:prstGeom>
          <a:ln w="57150">
            <a:noFill/>
          </a:ln>
        </p:spPr>
      </p:pic>
      <p:pic>
        <p:nvPicPr>
          <p:cNvPr id="18" name="Picture 17" descr="A person in a suit reading a book&#10;&#10;Description automatically generated">
            <a:extLst>
              <a:ext uri="{FF2B5EF4-FFF2-40B4-BE49-F238E27FC236}">
                <a16:creationId xmlns:a16="http://schemas.microsoft.com/office/drawing/2014/main" id="{52270C7D-B5C5-4F45-D078-FA882193D9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61" t="61072" r="12984" b="23602"/>
          <a:stretch/>
        </p:blipFill>
        <p:spPr>
          <a:xfrm>
            <a:off x="6527048" y="1961592"/>
            <a:ext cx="2471351" cy="803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2DE83-2F2F-586B-BB41-F8CD4CCFE4AE}"/>
              </a:ext>
            </a:extLst>
          </p:cNvPr>
          <p:cNvSpPr txBox="1"/>
          <p:nvPr/>
        </p:nvSpPr>
        <p:spPr>
          <a:xfrm>
            <a:off x="765738" y="5810477"/>
            <a:ext cx="761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Wycliffe Associates Technology Advance can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9BD6-782C-45CD-93F1-86E0E9F2BF40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3264</TotalTime>
  <Words>122</Words>
  <Application>Microsoft Macintosh PowerPoint</Application>
  <PresentationFormat>On-screen Show (4:3)</PresentationFormat>
  <Paragraphs>28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Difficulties with technology?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231</cp:revision>
  <cp:lastPrinted>2023-09-28T13:39:54Z</cp:lastPrinted>
  <dcterms:created xsi:type="dcterms:W3CDTF">2019-03-18T18:21:25Z</dcterms:created>
  <dcterms:modified xsi:type="dcterms:W3CDTF">2024-02-07T18:00:48Z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